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7B333-2C8E-4CB0-897C-EC75713417C9}" type="datetimeFigureOut">
              <a:rPr lang="pt-BR" smtClean="0"/>
              <a:t>27/08/2024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59E5-6200-47B5-AA99-27790AE98D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9829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7B333-2C8E-4CB0-897C-EC75713417C9}" type="datetimeFigureOut">
              <a:rPr lang="pt-BR" smtClean="0"/>
              <a:t>27/08/2024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59E5-6200-47B5-AA99-27790AE98D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7094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7B333-2C8E-4CB0-897C-EC75713417C9}" type="datetimeFigureOut">
              <a:rPr lang="pt-BR" smtClean="0"/>
              <a:t>27/08/2024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59E5-6200-47B5-AA99-27790AE98D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7558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7B333-2C8E-4CB0-897C-EC75713417C9}" type="datetimeFigureOut">
              <a:rPr lang="pt-BR" smtClean="0"/>
              <a:t>27/08/2024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59E5-6200-47B5-AA99-27790AE98D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4285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7B333-2C8E-4CB0-897C-EC75713417C9}" type="datetimeFigureOut">
              <a:rPr lang="pt-BR" smtClean="0"/>
              <a:t>27/08/2024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59E5-6200-47B5-AA99-27790AE98D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9045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7B333-2C8E-4CB0-897C-EC75713417C9}" type="datetimeFigureOut">
              <a:rPr lang="pt-BR" smtClean="0"/>
              <a:t>27/08/2024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59E5-6200-47B5-AA99-27790AE98D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9440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7B333-2C8E-4CB0-897C-EC75713417C9}" type="datetimeFigureOut">
              <a:rPr lang="pt-BR" smtClean="0"/>
              <a:t>27/08/2024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59E5-6200-47B5-AA99-27790AE98D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9058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7B333-2C8E-4CB0-897C-EC75713417C9}" type="datetimeFigureOut">
              <a:rPr lang="pt-BR" smtClean="0"/>
              <a:t>27/08/2024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59E5-6200-47B5-AA99-27790AE98D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918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7B333-2C8E-4CB0-897C-EC75713417C9}" type="datetimeFigureOut">
              <a:rPr lang="pt-BR" smtClean="0"/>
              <a:t>27/08/2024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59E5-6200-47B5-AA99-27790AE98D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5771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7B333-2C8E-4CB0-897C-EC75713417C9}" type="datetimeFigureOut">
              <a:rPr lang="pt-BR" smtClean="0"/>
              <a:t>27/08/2024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59E5-6200-47B5-AA99-27790AE98D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2254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7B333-2C8E-4CB0-897C-EC75713417C9}" type="datetimeFigureOut">
              <a:rPr lang="pt-BR" smtClean="0"/>
              <a:t>27/08/2024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59E5-6200-47B5-AA99-27790AE98D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4739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7B333-2C8E-4CB0-897C-EC75713417C9}" type="datetimeFigureOut">
              <a:rPr lang="pt-BR" smtClean="0"/>
              <a:t>27/08/2024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C59E5-6200-47B5-AA99-27790AE98D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869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64C9E22C-CCBA-F8EB-DFA3-B9DED7982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974909" cy="704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2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3DE406E-9E72-7AFB-429A-B69DA9468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3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6B64E2A-A4BF-A069-031D-BF93B0530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6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7565D60-D203-CFBA-8B0B-14B890A7E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1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6EF6838-F40D-1DAA-36A0-2DA0BA236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7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D8EB5EC-2492-3DBA-45F1-A80F4A9AA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5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A44E0AE-E3B4-54B7-2580-03625E4D3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5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E498FA4-3EE9-5BEB-1672-0D153900B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7936"/>
            <a:ext cx="9906000" cy="520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2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1772CE2-C869-129F-3482-C5DB0D7EB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2586"/>
            <a:ext cx="9906000" cy="541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4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A58B706-082F-A5E5-A897-C9BE436C4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200"/>
            <a:ext cx="9906000" cy="586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8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F7C08F0-33E7-3843-501E-8B1251945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3896"/>
            <a:ext cx="9906000" cy="529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9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774C9ED-7453-203A-8927-36AD14A37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6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DF0B055-50B0-B2EB-7547-9E947449A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830" y="0"/>
            <a:ext cx="5642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5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E26780F-3354-DADD-15D0-F6FCAE64E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8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A770FD6-1C8C-BD3C-A307-A4C7B1A6A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62" y="0"/>
            <a:ext cx="9988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84C87C2-8FA6-181C-FB9E-0CA8D8BE6E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8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70E6271-BAA6-5B1A-C72D-574D25781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5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7100B48-1CA6-EBF3-06AA-A0101789C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5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4C15FB3-CB6C-7B07-919C-0E60475FB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3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38A00A4-82A6-E1E2-5DF5-459EA15D1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4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25</TotalTime>
  <Words>0</Words>
  <Application>Microsoft Office PowerPoint</Application>
  <PresentationFormat>Papel A4 (210 x 297 mm)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Roseana Caeneghem Kriedt</dc:creator>
  <cp:lastModifiedBy>Roseana Caeneghem Kriedt</cp:lastModifiedBy>
  <cp:revision>4</cp:revision>
  <dcterms:created xsi:type="dcterms:W3CDTF">2024-08-27T12:57:56Z</dcterms:created>
  <dcterms:modified xsi:type="dcterms:W3CDTF">2024-08-27T13:26:26Z</dcterms:modified>
</cp:coreProperties>
</file>